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Open Sans Bold" charset="1" panose="020B0806030504020204"/>
      <p:regular r:id="rId16"/>
    </p:embeddedFont>
    <p:embeddedFont>
      <p:font typeface="Questrial" charset="1" panose="02000000000000000000"/>
      <p:regular r:id="rId17"/>
    </p:embeddedFont>
    <p:embeddedFont>
      <p:font typeface="Telegraf Bold" charset="1" panose="00000800000000000000"/>
      <p:regular r:id="rId18"/>
    </p:embeddedFont>
    <p:embeddedFont>
      <p:font typeface="Nunito" charset="1" panose="00000000000000000000"/>
      <p:regular r:id="rId19"/>
    </p:embeddedFont>
    <p:embeddedFont>
      <p:font typeface="Nunito Sans Expanded Bold" charset="1" panose="00000000000000000000"/>
      <p:regular r:id="rId20"/>
    </p:embeddedFont>
    <p:embeddedFont>
      <p:font typeface="Open Sans" charset="1" panose="020B0606030504020204"/>
      <p:regular r:id="rId21"/>
    </p:embeddedFont>
    <p:embeddedFont>
      <p:font typeface="Nunito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291472">
            <a:off x="13230318" y="-1566478"/>
            <a:ext cx="2206078" cy="14816029"/>
            <a:chOff x="0" y="0"/>
            <a:chExt cx="581025" cy="39021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1025" cy="3902164"/>
            </a:xfrm>
            <a:custGeom>
              <a:avLst/>
              <a:gdLst/>
              <a:ahLst/>
              <a:cxnLst/>
              <a:rect r="r" b="b" t="t" l="l"/>
              <a:pathLst>
                <a:path h="3902164" w="581025">
                  <a:moveTo>
                    <a:pt x="0" y="0"/>
                  </a:moveTo>
                  <a:lnTo>
                    <a:pt x="581025" y="0"/>
                  </a:lnTo>
                  <a:lnTo>
                    <a:pt x="581025" y="3902164"/>
                  </a:lnTo>
                  <a:lnTo>
                    <a:pt x="0" y="3902164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81025" cy="3940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2291472">
            <a:off x="17160627" y="5389625"/>
            <a:ext cx="663415" cy="6558558"/>
            <a:chOff x="0" y="0"/>
            <a:chExt cx="174727" cy="1727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4727" cy="1727357"/>
            </a:xfrm>
            <a:custGeom>
              <a:avLst/>
              <a:gdLst/>
              <a:ahLst/>
              <a:cxnLst/>
              <a:rect r="r" b="b" t="t" l="l"/>
              <a:pathLst>
                <a:path h="1727357" w="174727">
                  <a:moveTo>
                    <a:pt x="0" y="0"/>
                  </a:moveTo>
                  <a:lnTo>
                    <a:pt x="174727" y="0"/>
                  </a:lnTo>
                  <a:lnTo>
                    <a:pt x="174727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4727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329949" y="3785046"/>
            <a:ext cx="8242842" cy="6501954"/>
          </a:xfrm>
          <a:custGeom>
            <a:avLst/>
            <a:gdLst/>
            <a:ahLst/>
            <a:cxnLst/>
            <a:rect r="r" b="b" t="t" l="l"/>
            <a:pathLst>
              <a:path h="6501954" w="8242842">
                <a:moveTo>
                  <a:pt x="0" y="0"/>
                </a:moveTo>
                <a:lnTo>
                  <a:pt x="8242842" y="0"/>
                </a:lnTo>
                <a:lnTo>
                  <a:pt x="8242842" y="6501954"/>
                </a:lnTo>
                <a:lnTo>
                  <a:pt x="0" y="650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589992"/>
            <a:ext cx="8934757" cy="306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91"/>
              </a:lnSpc>
            </a:pPr>
            <a:r>
              <a:rPr lang="en-US" sz="13322" b="tru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MONTHLY </a:t>
            </a:r>
          </a:p>
          <a:p>
            <a:pPr algn="l">
              <a:lnSpc>
                <a:spcPts val="11591"/>
              </a:lnSpc>
            </a:pPr>
            <a:r>
              <a:rPr lang="en-US" b="true" sz="13322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REPORT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00182" y="2431055"/>
            <a:ext cx="5043286" cy="801002"/>
            <a:chOff x="0" y="0"/>
            <a:chExt cx="1328273" cy="21096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28273" cy="210963"/>
            </a:xfrm>
            <a:custGeom>
              <a:avLst/>
              <a:gdLst/>
              <a:ahLst/>
              <a:cxnLst/>
              <a:rect r="r" b="b" t="t" l="l"/>
              <a:pathLst>
                <a:path h="210963" w="1328273">
                  <a:moveTo>
                    <a:pt x="0" y="0"/>
                  </a:moveTo>
                  <a:lnTo>
                    <a:pt x="1328273" y="0"/>
                  </a:lnTo>
                  <a:lnTo>
                    <a:pt x="1328273" y="210963"/>
                  </a:lnTo>
                  <a:lnTo>
                    <a:pt x="0" y="210963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28273" cy="249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83296" y="2524533"/>
            <a:ext cx="4677058" cy="54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FFFCDD"/>
                </a:solidFill>
                <a:latin typeface="Questrial"/>
                <a:ea typeface="Questrial"/>
                <a:cs typeface="Questrial"/>
                <a:sym typeface="Questrial"/>
              </a:rPr>
              <a:t>Social Media Insight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0182" y="6346412"/>
            <a:ext cx="4677058" cy="54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3199" u="none">
                <a:solidFill>
                  <a:srgbClr val="FFFCDD"/>
                </a:solidFill>
                <a:latin typeface="Questrial"/>
                <a:ea typeface="Questrial"/>
                <a:cs typeface="Questrial"/>
                <a:sym typeface="Questrial"/>
              </a:rPr>
              <a:t>@reallygreatsite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41143" y="802005"/>
            <a:ext cx="2959754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true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YOUR LOGO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15170" y="807576"/>
            <a:ext cx="536252" cy="442247"/>
          </a:xfrm>
          <a:custGeom>
            <a:avLst/>
            <a:gdLst/>
            <a:ahLst/>
            <a:cxnLst/>
            <a:rect r="r" b="b" t="t" l="l"/>
            <a:pathLst>
              <a:path h="442247" w="536252">
                <a:moveTo>
                  <a:pt x="0" y="0"/>
                </a:moveTo>
                <a:lnTo>
                  <a:pt x="536251" y="0"/>
                </a:lnTo>
                <a:lnTo>
                  <a:pt x="536251" y="442248"/>
                </a:lnTo>
                <a:lnTo>
                  <a:pt x="0" y="442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28700" y="8911069"/>
            <a:ext cx="1328233" cy="347231"/>
            <a:chOff x="0" y="0"/>
            <a:chExt cx="1770977" cy="462975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462975" cy="46297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653766" y="0"/>
              <a:ext cx="462975" cy="462975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308002" y="0"/>
              <a:ext cx="462975" cy="462975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44317" y="3718818"/>
            <a:ext cx="13599367" cy="159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91"/>
              </a:lnSpc>
            </a:pPr>
            <a:r>
              <a:rPr lang="en-US" b="true" sz="13322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 US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708259" y="5201636"/>
            <a:ext cx="6871483" cy="801002"/>
            <a:chOff x="0" y="0"/>
            <a:chExt cx="1809773" cy="2109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09773" cy="210963"/>
            </a:xfrm>
            <a:custGeom>
              <a:avLst/>
              <a:gdLst/>
              <a:ahLst/>
              <a:cxnLst/>
              <a:rect r="r" b="b" t="t" l="l"/>
              <a:pathLst>
                <a:path h="210963" w="1809773">
                  <a:moveTo>
                    <a:pt x="0" y="0"/>
                  </a:moveTo>
                  <a:lnTo>
                    <a:pt x="1809773" y="0"/>
                  </a:lnTo>
                  <a:lnTo>
                    <a:pt x="1809773" y="210963"/>
                  </a:lnTo>
                  <a:lnTo>
                    <a:pt x="0" y="210963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809773" cy="249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077963" y="5304639"/>
            <a:ext cx="6132074" cy="53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31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For Questions or Concerns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48053" y="840105"/>
            <a:ext cx="5311247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Social Media Monthly Report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43672" y="8553514"/>
            <a:ext cx="3564586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+123-456-7890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43672" y="8018386"/>
            <a:ext cx="3307936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9069F7"/>
                </a:solidFill>
                <a:latin typeface="Nunito Bold"/>
                <a:ea typeface="Nunito Bold"/>
                <a:cs typeface="Nunito Bold"/>
                <a:sym typeface="Nunito Bold"/>
              </a:rPr>
              <a:t>Phone Number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15811" y="8553514"/>
            <a:ext cx="3743489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reallygreatsite.com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73585" y="8018386"/>
            <a:ext cx="1692645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9069F7"/>
                </a:solidFill>
                <a:latin typeface="Nunito Bold"/>
                <a:ea typeface="Nunito Bold"/>
                <a:cs typeface="Nunito Bold"/>
                <a:sym typeface="Nunito Bold"/>
              </a:rPr>
              <a:t>Website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06861" y="8553514"/>
            <a:ext cx="5195783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hello@reallygreatsite.com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06861" y="8018386"/>
            <a:ext cx="2764840" cy="396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9069F7"/>
                </a:solidFill>
                <a:latin typeface="Nunito Bold"/>
                <a:ea typeface="Nunito Bold"/>
                <a:cs typeface="Nunito Bold"/>
                <a:sym typeface="Nunito Bold"/>
              </a:rPr>
              <a:t>Email Address</a:t>
            </a:r>
          </a:p>
        </p:txBody>
      </p:sp>
      <p:grpSp>
        <p:nvGrpSpPr>
          <p:cNvPr name="Group 14" id="14"/>
          <p:cNvGrpSpPr/>
          <p:nvPr/>
        </p:nvGrpSpPr>
        <p:grpSpPr>
          <a:xfrm rot="2291472">
            <a:off x="17767066" y="8783549"/>
            <a:ext cx="870273" cy="2393613"/>
            <a:chOff x="0" y="0"/>
            <a:chExt cx="229208" cy="6304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9208" cy="630417"/>
            </a:xfrm>
            <a:custGeom>
              <a:avLst/>
              <a:gdLst/>
              <a:ahLst/>
              <a:cxnLst/>
              <a:rect r="r" b="b" t="t" l="l"/>
              <a:pathLst>
                <a:path h="630417" w="229208">
                  <a:moveTo>
                    <a:pt x="0" y="0"/>
                  </a:moveTo>
                  <a:lnTo>
                    <a:pt x="229208" y="0"/>
                  </a:lnTo>
                  <a:lnTo>
                    <a:pt x="229208" y="630417"/>
                  </a:lnTo>
                  <a:lnTo>
                    <a:pt x="0" y="63041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29208" cy="668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2291472">
            <a:off x="-237972" y="-991186"/>
            <a:ext cx="870273" cy="3888097"/>
            <a:chOff x="0" y="0"/>
            <a:chExt cx="229208" cy="102402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9208" cy="1024025"/>
            </a:xfrm>
            <a:custGeom>
              <a:avLst/>
              <a:gdLst/>
              <a:ahLst/>
              <a:cxnLst/>
              <a:rect r="r" b="b" t="t" l="l"/>
              <a:pathLst>
                <a:path h="1024025" w="229208">
                  <a:moveTo>
                    <a:pt x="0" y="0"/>
                  </a:moveTo>
                  <a:lnTo>
                    <a:pt x="229208" y="0"/>
                  </a:lnTo>
                  <a:lnTo>
                    <a:pt x="229208" y="1024025"/>
                  </a:lnTo>
                  <a:lnTo>
                    <a:pt x="0" y="1024025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29208" cy="10621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2291472">
            <a:off x="17490867" y="8026993"/>
            <a:ext cx="263464" cy="2709774"/>
            <a:chOff x="0" y="0"/>
            <a:chExt cx="69390" cy="71368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9390" cy="713685"/>
            </a:xfrm>
            <a:custGeom>
              <a:avLst/>
              <a:gdLst/>
              <a:ahLst/>
              <a:cxnLst/>
              <a:rect r="r" b="b" t="t" l="l"/>
              <a:pathLst>
                <a:path h="713685" w="69390">
                  <a:moveTo>
                    <a:pt x="0" y="0"/>
                  </a:moveTo>
                  <a:lnTo>
                    <a:pt x="69390" y="0"/>
                  </a:lnTo>
                  <a:lnTo>
                    <a:pt x="69390" y="713685"/>
                  </a:lnTo>
                  <a:lnTo>
                    <a:pt x="0" y="713685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69390" cy="751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73445" y="5842485"/>
            <a:ext cx="341724" cy="1309734"/>
            <a:chOff x="0" y="0"/>
            <a:chExt cx="455633" cy="1746312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455633" cy="455633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0" y="646819"/>
              <a:ext cx="455633" cy="455633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0" y="1290680"/>
              <a:ext cx="455633" cy="455633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grpSp>
        <p:nvGrpSpPr>
          <p:cNvPr name="Group 33" id="33"/>
          <p:cNvGrpSpPr/>
          <p:nvPr/>
        </p:nvGrpSpPr>
        <p:grpSpPr>
          <a:xfrm rot="0">
            <a:off x="16917576" y="2094963"/>
            <a:ext cx="341724" cy="1309734"/>
            <a:chOff x="0" y="0"/>
            <a:chExt cx="455633" cy="1746312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455633" cy="455633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646819"/>
              <a:ext cx="455633" cy="455633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0" y="1290680"/>
              <a:ext cx="455633" cy="455633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name="TextBox 43" id="43"/>
          <p:cNvSpPr txBox="true"/>
          <p:nvPr/>
        </p:nvSpPr>
        <p:spPr>
          <a:xfrm rot="0">
            <a:off x="1741143" y="802005"/>
            <a:ext cx="2959754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true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YOUR LOGO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0">
            <a:off x="1015170" y="807576"/>
            <a:ext cx="536252" cy="442247"/>
          </a:xfrm>
          <a:custGeom>
            <a:avLst/>
            <a:gdLst/>
            <a:ahLst/>
            <a:cxnLst/>
            <a:rect r="r" b="b" t="t" l="l"/>
            <a:pathLst>
              <a:path h="442247" w="536252">
                <a:moveTo>
                  <a:pt x="0" y="0"/>
                </a:moveTo>
                <a:lnTo>
                  <a:pt x="536251" y="0"/>
                </a:lnTo>
                <a:lnTo>
                  <a:pt x="536251" y="442248"/>
                </a:lnTo>
                <a:lnTo>
                  <a:pt x="0" y="442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77976" y="1028700"/>
            <a:ext cx="1560408" cy="992454"/>
            <a:chOff x="0" y="0"/>
            <a:chExt cx="406400" cy="258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135937" y="1028700"/>
            <a:ext cx="1560408" cy="992454"/>
            <a:chOff x="0" y="0"/>
            <a:chExt cx="406400" cy="2584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866961" y="1028700"/>
            <a:ext cx="8527919" cy="992454"/>
            <a:chOff x="0" y="0"/>
            <a:chExt cx="2221051" cy="258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21051" cy="258479"/>
            </a:xfrm>
            <a:custGeom>
              <a:avLst/>
              <a:gdLst/>
              <a:ahLst/>
              <a:cxnLst/>
              <a:rect r="r" b="b" t="t" l="l"/>
              <a:pathLst>
                <a:path h="258479" w="2221051">
                  <a:moveTo>
                    <a:pt x="203200" y="0"/>
                  </a:moveTo>
                  <a:lnTo>
                    <a:pt x="2221051" y="0"/>
                  </a:lnTo>
                  <a:lnTo>
                    <a:pt x="2017851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17851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080708" y="3201705"/>
            <a:ext cx="2328333" cy="2057400"/>
          </a:xfrm>
          <a:custGeom>
            <a:avLst/>
            <a:gdLst/>
            <a:ahLst/>
            <a:cxnLst/>
            <a:rect r="r" b="b" t="t" l="l"/>
            <a:pathLst>
              <a:path h="2057400" w="2328333">
                <a:moveTo>
                  <a:pt x="0" y="0"/>
                </a:moveTo>
                <a:lnTo>
                  <a:pt x="2328333" y="0"/>
                </a:lnTo>
                <a:lnTo>
                  <a:pt x="23283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080708" y="6282164"/>
            <a:ext cx="2328333" cy="2057400"/>
          </a:xfrm>
          <a:custGeom>
            <a:avLst/>
            <a:gdLst/>
            <a:ahLst/>
            <a:cxnLst/>
            <a:rect r="r" b="b" t="t" l="l"/>
            <a:pathLst>
              <a:path h="2057400" w="2328333">
                <a:moveTo>
                  <a:pt x="0" y="0"/>
                </a:moveTo>
                <a:lnTo>
                  <a:pt x="2328333" y="0"/>
                </a:lnTo>
                <a:lnTo>
                  <a:pt x="23283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2291472">
            <a:off x="17485090" y="7710387"/>
            <a:ext cx="503122" cy="3275953"/>
            <a:chOff x="0" y="0"/>
            <a:chExt cx="132510" cy="8628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2510" cy="862802"/>
            </a:xfrm>
            <a:custGeom>
              <a:avLst/>
              <a:gdLst/>
              <a:ahLst/>
              <a:cxnLst/>
              <a:rect r="r" b="b" t="t" l="l"/>
              <a:pathLst>
                <a:path h="862802" w="132510">
                  <a:moveTo>
                    <a:pt x="0" y="0"/>
                  </a:moveTo>
                  <a:lnTo>
                    <a:pt x="132510" y="0"/>
                  </a:lnTo>
                  <a:lnTo>
                    <a:pt x="132510" y="862802"/>
                  </a:lnTo>
                  <a:lnTo>
                    <a:pt x="0" y="862802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32510" cy="900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2291472">
            <a:off x="16805777" y="6434117"/>
            <a:ext cx="503122" cy="4844326"/>
            <a:chOff x="0" y="0"/>
            <a:chExt cx="132510" cy="127587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2510" cy="1275872"/>
            </a:xfrm>
            <a:custGeom>
              <a:avLst/>
              <a:gdLst/>
              <a:ahLst/>
              <a:cxnLst/>
              <a:rect r="r" b="b" t="t" l="l"/>
              <a:pathLst>
                <a:path h="1275872" w="132510">
                  <a:moveTo>
                    <a:pt x="0" y="0"/>
                  </a:moveTo>
                  <a:lnTo>
                    <a:pt x="132510" y="0"/>
                  </a:lnTo>
                  <a:lnTo>
                    <a:pt x="132510" y="1275872"/>
                  </a:lnTo>
                  <a:lnTo>
                    <a:pt x="0" y="1275872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32510" cy="1313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164621" y="3449917"/>
            <a:ext cx="8287253" cy="54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Get an increase in followers by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64621" y="4163723"/>
            <a:ext cx="8287253" cy="54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FFFCD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50-100% for 3 months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64621" y="6534887"/>
            <a:ext cx="9042671" cy="54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Achieve an Engagement Rate of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164621" y="7249262"/>
            <a:ext cx="8287253" cy="54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b="true" sz="3600" u="none">
                <a:solidFill>
                  <a:srgbClr val="FFFCDD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2-5% every month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5281" y="1033754"/>
            <a:ext cx="6682824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Social Media Goals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431961" y="6268755"/>
            <a:ext cx="1625828" cy="151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319"/>
              </a:lnSpc>
              <a:spcBef>
                <a:spcPct val="0"/>
              </a:spcBef>
            </a:pPr>
            <a:r>
              <a:rPr lang="en-US" b="true" sz="87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6917576" y="1366287"/>
            <a:ext cx="341724" cy="1309734"/>
            <a:chOff x="0" y="0"/>
            <a:chExt cx="455633" cy="1746312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455633" cy="455633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646819"/>
              <a:ext cx="455633" cy="455633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1290680"/>
              <a:ext cx="455633" cy="455633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8735" y="5383291"/>
            <a:ext cx="2408264" cy="954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8"/>
              </a:lnSpc>
            </a:pPr>
            <a:r>
              <a:rPr lang="en-US" sz="3600" b="tru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Followers Growth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54021" y="5383291"/>
            <a:ext cx="2979958" cy="954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8"/>
              </a:lnSpc>
            </a:pPr>
            <a:r>
              <a:rPr lang="en-US" sz="3600" b="tru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Comment Rate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930967" y="5383291"/>
            <a:ext cx="2328333" cy="954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8"/>
              </a:lnSpc>
            </a:pPr>
            <a:r>
              <a:rPr lang="en-US" sz="3600" b="tru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Share</a:t>
            </a:r>
          </a:p>
          <a:p>
            <a:pPr algn="ctr">
              <a:lnSpc>
                <a:spcPts val="3708"/>
              </a:lnSpc>
            </a:pPr>
            <a:r>
              <a:rPr lang="en-US" sz="3600" b="tru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44597" y="7606688"/>
            <a:ext cx="1847673" cy="954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08"/>
              </a:lnSpc>
              <a:spcBef>
                <a:spcPct val="0"/>
              </a:spcBef>
            </a:pPr>
            <a:r>
              <a:rPr lang="en-US" b="true" sz="36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Likes Rate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92621" y="7606688"/>
            <a:ext cx="4045425" cy="487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08"/>
              </a:lnSpc>
              <a:spcBef>
                <a:spcPct val="0"/>
              </a:spcBef>
            </a:pPr>
            <a:r>
              <a:rPr lang="en-US" b="true" sz="36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Engagement Rate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504267" y="5210580"/>
            <a:ext cx="2328333" cy="2057400"/>
          </a:xfrm>
          <a:custGeom>
            <a:avLst/>
            <a:gdLst/>
            <a:ahLst/>
            <a:cxnLst/>
            <a:rect r="r" b="b" t="t" l="l"/>
            <a:pathLst>
              <a:path h="2057400" w="2328333">
                <a:moveTo>
                  <a:pt x="0" y="0"/>
                </a:moveTo>
                <a:lnTo>
                  <a:pt x="2328333" y="0"/>
                </a:lnTo>
                <a:lnTo>
                  <a:pt x="23283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139263" y="1028700"/>
            <a:ext cx="1560408" cy="992454"/>
            <a:chOff x="0" y="0"/>
            <a:chExt cx="406400" cy="258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097224" y="1028700"/>
            <a:ext cx="1560408" cy="992454"/>
            <a:chOff x="0" y="0"/>
            <a:chExt cx="406400" cy="25847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905674" y="1028700"/>
            <a:ext cx="8527919" cy="992454"/>
            <a:chOff x="0" y="0"/>
            <a:chExt cx="2221051" cy="2584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21051" cy="258479"/>
            </a:xfrm>
            <a:custGeom>
              <a:avLst/>
              <a:gdLst/>
              <a:ahLst/>
              <a:cxnLst/>
              <a:rect r="r" b="b" t="t" l="l"/>
              <a:pathLst>
                <a:path h="258479" w="2221051">
                  <a:moveTo>
                    <a:pt x="203200" y="0"/>
                  </a:moveTo>
                  <a:lnTo>
                    <a:pt x="2221051" y="0"/>
                  </a:lnTo>
                  <a:lnTo>
                    <a:pt x="2017851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017851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35281" y="1033754"/>
            <a:ext cx="5713719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Success Metric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028700" y="2987183"/>
            <a:ext cx="2328333" cy="2057400"/>
          </a:xfrm>
          <a:custGeom>
            <a:avLst/>
            <a:gdLst/>
            <a:ahLst/>
            <a:cxnLst/>
            <a:rect r="r" b="b" t="t" l="l"/>
            <a:pathLst>
              <a:path h="2057400" w="2328333">
                <a:moveTo>
                  <a:pt x="0" y="0"/>
                </a:moveTo>
                <a:lnTo>
                  <a:pt x="2328333" y="0"/>
                </a:lnTo>
                <a:lnTo>
                  <a:pt x="23283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979833" y="2987183"/>
            <a:ext cx="2328333" cy="2057400"/>
          </a:xfrm>
          <a:custGeom>
            <a:avLst/>
            <a:gdLst/>
            <a:ahLst/>
            <a:cxnLst/>
            <a:rect r="r" b="b" t="t" l="l"/>
            <a:pathLst>
              <a:path h="2057400" w="2328333">
                <a:moveTo>
                  <a:pt x="0" y="0"/>
                </a:moveTo>
                <a:lnTo>
                  <a:pt x="2328334" y="0"/>
                </a:lnTo>
                <a:lnTo>
                  <a:pt x="23283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930967" y="2987183"/>
            <a:ext cx="2328333" cy="2057400"/>
          </a:xfrm>
          <a:custGeom>
            <a:avLst/>
            <a:gdLst/>
            <a:ahLst/>
            <a:cxnLst/>
            <a:rect r="r" b="b" t="t" l="l"/>
            <a:pathLst>
              <a:path h="2057400" w="2328333">
                <a:moveTo>
                  <a:pt x="0" y="0"/>
                </a:moveTo>
                <a:lnTo>
                  <a:pt x="2328333" y="0"/>
                </a:lnTo>
                <a:lnTo>
                  <a:pt x="23283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496773" y="3230298"/>
            <a:ext cx="1196721" cy="1098808"/>
          </a:xfrm>
          <a:custGeom>
            <a:avLst/>
            <a:gdLst/>
            <a:ahLst/>
            <a:cxnLst/>
            <a:rect r="r" b="b" t="t" l="l"/>
            <a:pathLst>
              <a:path h="1098808" w="1196721">
                <a:moveTo>
                  <a:pt x="0" y="0"/>
                </a:moveTo>
                <a:lnTo>
                  <a:pt x="1196721" y="0"/>
                </a:lnTo>
                <a:lnTo>
                  <a:pt x="1196721" y="1098808"/>
                </a:lnTo>
                <a:lnTo>
                  <a:pt x="0" y="1098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1451167" y="5210580"/>
            <a:ext cx="2328333" cy="2057437"/>
            <a:chOff x="0" y="0"/>
            <a:chExt cx="3104444" cy="274325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104444" cy="2743250"/>
            </a:xfrm>
            <a:custGeom>
              <a:avLst/>
              <a:gdLst/>
              <a:ahLst/>
              <a:cxnLst/>
              <a:rect r="r" b="b" t="t" l="l"/>
              <a:pathLst>
                <a:path h="2743250" w="3104444">
                  <a:moveTo>
                    <a:pt x="0" y="0"/>
                  </a:moveTo>
                  <a:lnTo>
                    <a:pt x="3104444" y="0"/>
                  </a:lnTo>
                  <a:lnTo>
                    <a:pt x="3104444" y="2743250"/>
                  </a:lnTo>
                  <a:lnTo>
                    <a:pt x="0" y="2743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468337" y="39271"/>
              <a:ext cx="2167770" cy="1956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319"/>
                </a:lnSpc>
                <a:spcBef>
                  <a:spcPct val="0"/>
                </a:spcBef>
              </a:pPr>
              <a:r>
                <a:rPr lang="en-US" b="true" sz="8799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ER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2291472">
            <a:off x="17511953" y="5482170"/>
            <a:ext cx="663415" cy="6558558"/>
            <a:chOff x="0" y="0"/>
            <a:chExt cx="174727" cy="17273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74727" cy="1727357"/>
            </a:xfrm>
            <a:custGeom>
              <a:avLst/>
              <a:gdLst/>
              <a:ahLst/>
              <a:cxnLst/>
              <a:rect r="r" b="b" t="t" l="l"/>
              <a:pathLst>
                <a:path h="1727357" w="174727">
                  <a:moveTo>
                    <a:pt x="0" y="0"/>
                  </a:moveTo>
                  <a:lnTo>
                    <a:pt x="174727" y="0"/>
                  </a:lnTo>
                  <a:lnTo>
                    <a:pt x="174727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74727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45692" y="8915157"/>
            <a:ext cx="1312593" cy="343143"/>
            <a:chOff x="0" y="0"/>
            <a:chExt cx="1750124" cy="457524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457524" cy="457524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646068" y="0"/>
              <a:ext cx="457524" cy="457524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1292600" y="0"/>
              <a:ext cx="457524" cy="457524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31736" y="1028700"/>
            <a:ext cx="1560408" cy="992454"/>
            <a:chOff x="0" y="0"/>
            <a:chExt cx="406400" cy="258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95932" y="1028700"/>
            <a:ext cx="1560408" cy="992454"/>
            <a:chOff x="0" y="0"/>
            <a:chExt cx="406400" cy="2584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2291472">
            <a:off x="17042363" y="5943453"/>
            <a:ext cx="2491274" cy="7573408"/>
            <a:chOff x="0" y="0"/>
            <a:chExt cx="656138" cy="19946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6138" cy="1994643"/>
            </a:xfrm>
            <a:custGeom>
              <a:avLst/>
              <a:gdLst/>
              <a:ahLst/>
              <a:cxnLst/>
              <a:rect r="r" b="b" t="t" l="l"/>
              <a:pathLst>
                <a:path h="1994643" w="656138">
                  <a:moveTo>
                    <a:pt x="0" y="0"/>
                  </a:moveTo>
                  <a:lnTo>
                    <a:pt x="656138" y="0"/>
                  </a:lnTo>
                  <a:lnTo>
                    <a:pt x="656138" y="1994643"/>
                  </a:lnTo>
                  <a:lnTo>
                    <a:pt x="0" y="1994643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656138" cy="2032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291472">
            <a:off x="1051593" y="-5658730"/>
            <a:ext cx="577311" cy="11367637"/>
            <a:chOff x="0" y="0"/>
            <a:chExt cx="152049" cy="29939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049" cy="2993946"/>
            </a:xfrm>
            <a:custGeom>
              <a:avLst/>
              <a:gdLst/>
              <a:ahLst/>
              <a:cxnLst/>
              <a:rect r="r" b="b" t="t" l="l"/>
              <a:pathLst>
                <a:path h="2993946" w="152049">
                  <a:moveTo>
                    <a:pt x="0" y="0"/>
                  </a:moveTo>
                  <a:lnTo>
                    <a:pt x="152049" y="0"/>
                  </a:lnTo>
                  <a:lnTo>
                    <a:pt x="152049" y="2993946"/>
                  </a:lnTo>
                  <a:lnTo>
                    <a:pt x="0" y="299394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52049" cy="3032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139513" y="1028700"/>
            <a:ext cx="10202798" cy="992454"/>
            <a:chOff x="0" y="0"/>
            <a:chExt cx="2657264" cy="2584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57264" cy="258479"/>
            </a:xfrm>
            <a:custGeom>
              <a:avLst/>
              <a:gdLst/>
              <a:ahLst/>
              <a:cxnLst/>
              <a:rect r="r" b="b" t="t" l="l"/>
              <a:pathLst>
                <a:path h="258479" w="2657264">
                  <a:moveTo>
                    <a:pt x="203200" y="0"/>
                  </a:moveTo>
                  <a:lnTo>
                    <a:pt x="2657264" y="0"/>
                  </a:lnTo>
                  <a:lnTo>
                    <a:pt x="2454064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2454064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29736" y="6945423"/>
            <a:ext cx="4527783" cy="2312877"/>
            <a:chOff x="0" y="0"/>
            <a:chExt cx="1251420" cy="6392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51420" cy="639249"/>
            </a:xfrm>
            <a:custGeom>
              <a:avLst/>
              <a:gdLst/>
              <a:ahLst/>
              <a:cxnLst/>
              <a:rect r="r" b="b" t="t" l="l"/>
              <a:pathLst>
                <a:path h="639249" w="1251420">
                  <a:moveTo>
                    <a:pt x="203200" y="0"/>
                  </a:moveTo>
                  <a:lnTo>
                    <a:pt x="1251420" y="0"/>
                  </a:lnTo>
                  <a:lnTo>
                    <a:pt x="104822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104822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25861" y="6642852"/>
            <a:ext cx="3418833" cy="605141"/>
            <a:chOff x="0" y="0"/>
            <a:chExt cx="3611528" cy="63924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611528" cy="639249"/>
            </a:xfrm>
            <a:custGeom>
              <a:avLst/>
              <a:gdLst/>
              <a:ahLst/>
              <a:cxnLst/>
              <a:rect r="r" b="b" t="t" l="l"/>
              <a:pathLst>
                <a:path h="639249" w="3611528">
                  <a:moveTo>
                    <a:pt x="203200" y="0"/>
                  </a:moveTo>
                  <a:lnTo>
                    <a:pt x="3611528" y="0"/>
                  </a:lnTo>
                  <a:lnTo>
                    <a:pt x="3408328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3408328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73753" y="3375676"/>
            <a:ext cx="4527783" cy="2312877"/>
            <a:chOff x="0" y="0"/>
            <a:chExt cx="1251420" cy="63924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51420" cy="639249"/>
            </a:xfrm>
            <a:custGeom>
              <a:avLst/>
              <a:gdLst/>
              <a:ahLst/>
              <a:cxnLst/>
              <a:rect r="r" b="b" t="t" l="l"/>
              <a:pathLst>
                <a:path h="639249" w="1251420">
                  <a:moveTo>
                    <a:pt x="203200" y="0"/>
                  </a:moveTo>
                  <a:lnTo>
                    <a:pt x="1251420" y="0"/>
                  </a:lnTo>
                  <a:lnTo>
                    <a:pt x="104822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104822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25861" y="3073105"/>
            <a:ext cx="3418833" cy="605141"/>
            <a:chOff x="0" y="0"/>
            <a:chExt cx="3611528" cy="63924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611528" cy="639249"/>
            </a:xfrm>
            <a:custGeom>
              <a:avLst/>
              <a:gdLst/>
              <a:ahLst/>
              <a:cxnLst/>
              <a:rect r="r" b="b" t="t" l="l"/>
              <a:pathLst>
                <a:path h="639249" w="3611528">
                  <a:moveTo>
                    <a:pt x="203200" y="0"/>
                  </a:moveTo>
                  <a:lnTo>
                    <a:pt x="3611528" y="0"/>
                  </a:lnTo>
                  <a:lnTo>
                    <a:pt x="3408328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1600" y="-38100"/>
              <a:ext cx="3408328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881607" y="3375676"/>
            <a:ext cx="4527783" cy="2312877"/>
            <a:chOff x="0" y="0"/>
            <a:chExt cx="1251420" cy="63924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51420" cy="639249"/>
            </a:xfrm>
            <a:custGeom>
              <a:avLst/>
              <a:gdLst/>
              <a:ahLst/>
              <a:cxnLst/>
              <a:rect r="r" b="b" t="t" l="l"/>
              <a:pathLst>
                <a:path h="639249" w="1251420">
                  <a:moveTo>
                    <a:pt x="203200" y="0"/>
                  </a:moveTo>
                  <a:lnTo>
                    <a:pt x="1251420" y="0"/>
                  </a:lnTo>
                  <a:lnTo>
                    <a:pt x="104822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1600" y="-38100"/>
              <a:ext cx="104822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885482" y="3073105"/>
            <a:ext cx="3418833" cy="605141"/>
            <a:chOff x="0" y="0"/>
            <a:chExt cx="3611528" cy="63924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611528" cy="639249"/>
            </a:xfrm>
            <a:custGeom>
              <a:avLst/>
              <a:gdLst/>
              <a:ahLst/>
              <a:cxnLst/>
              <a:rect r="r" b="b" t="t" l="l"/>
              <a:pathLst>
                <a:path h="639249" w="3611528">
                  <a:moveTo>
                    <a:pt x="203200" y="0"/>
                  </a:moveTo>
                  <a:lnTo>
                    <a:pt x="3611528" y="0"/>
                  </a:lnTo>
                  <a:lnTo>
                    <a:pt x="3408328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01600" y="-38100"/>
              <a:ext cx="3408328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2438357" y="3375676"/>
            <a:ext cx="4527783" cy="2312877"/>
            <a:chOff x="0" y="0"/>
            <a:chExt cx="1251420" cy="63924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51420" cy="639249"/>
            </a:xfrm>
            <a:custGeom>
              <a:avLst/>
              <a:gdLst/>
              <a:ahLst/>
              <a:cxnLst/>
              <a:rect r="r" b="b" t="t" l="l"/>
              <a:pathLst>
                <a:path h="639249" w="1251420">
                  <a:moveTo>
                    <a:pt x="203200" y="0"/>
                  </a:moveTo>
                  <a:lnTo>
                    <a:pt x="1251420" y="0"/>
                  </a:lnTo>
                  <a:lnTo>
                    <a:pt x="104822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01600" y="-38100"/>
              <a:ext cx="104822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390465" y="3073105"/>
            <a:ext cx="3418833" cy="605141"/>
            <a:chOff x="0" y="0"/>
            <a:chExt cx="3611528" cy="63924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611528" cy="639249"/>
            </a:xfrm>
            <a:custGeom>
              <a:avLst/>
              <a:gdLst/>
              <a:ahLst/>
              <a:cxnLst/>
              <a:rect r="r" b="b" t="t" l="l"/>
              <a:pathLst>
                <a:path h="639249" w="3611528">
                  <a:moveTo>
                    <a:pt x="203200" y="0"/>
                  </a:moveTo>
                  <a:lnTo>
                    <a:pt x="3611528" y="0"/>
                  </a:lnTo>
                  <a:lnTo>
                    <a:pt x="3408328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01600" y="-38100"/>
              <a:ext cx="3408328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819217" y="6642852"/>
            <a:ext cx="2218169" cy="578344"/>
            <a:chOff x="0" y="0"/>
            <a:chExt cx="584209" cy="15232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84209" cy="152321"/>
            </a:xfrm>
            <a:custGeom>
              <a:avLst/>
              <a:gdLst/>
              <a:ahLst/>
              <a:cxnLst/>
              <a:rect r="r" b="b" t="t" l="l"/>
              <a:pathLst>
                <a:path h="152321" w="584209">
                  <a:moveTo>
                    <a:pt x="0" y="0"/>
                  </a:moveTo>
                  <a:lnTo>
                    <a:pt x="584209" y="0"/>
                  </a:lnTo>
                  <a:lnTo>
                    <a:pt x="584209" y="152321"/>
                  </a:lnTo>
                  <a:lnTo>
                    <a:pt x="0" y="152321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584209" cy="190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028700" y="1535379"/>
            <a:ext cx="5790517" cy="48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Date:  1 - 8 March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796886" y="7472444"/>
            <a:ext cx="9685757" cy="1676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048532" y="6689136"/>
            <a:ext cx="1759538" cy="48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Insight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744612" y="1033754"/>
            <a:ext cx="8099048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Performance Overview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625278" y="6723803"/>
            <a:ext cx="2819999" cy="40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6"/>
              </a:lnSpc>
            </a:pPr>
            <a:r>
              <a:rPr lang="en-US" sz="24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New Followers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884683" y="7325845"/>
            <a:ext cx="3290814" cy="193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11"/>
              </a:lnSpc>
            </a:pPr>
            <a:r>
              <a:rPr lang="en-US" sz="1129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975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53184" y="3154056"/>
            <a:ext cx="3164186" cy="40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6"/>
              </a:lnSpc>
            </a:pPr>
            <a:r>
              <a:rPr lang="en-US" sz="24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Engagement Rate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730174" y="3595003"/>
            <a:ext cx="3687865" cy="193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11"/>
              </a:lnSpc>
            </a:pPr>
            <a:r>
              <a:rPr lang="en-US" sz="1129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3.02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958248" y="3418729"/>
            <a:ext cx="485083" cy="695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412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%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497652" y="3154056"/>
            <a:ext cx="2194493" cy="40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6"/>
              </a:lnSpc>
            </a:pPr>
            <a:r>
              <a:rPr lang="en-US" sz="24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Like Rate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334097" y="3595003"/>
            <a:ext cx="3495728" cy="193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11"/>
              </a:lnSpc>
            </a:pPr>
            <a:r>
              <a:rPr lang="en-US" sz="1129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2.73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463257" y="3426710"/>
            <a:ext cx="485083" cy="695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412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%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618997" y="3154056"/>
            <a:ext cx="2961768" cy="40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6"/>
              </a:lnSpc>
            </a:pPr>
            <a:r>
              <a:rPr lang="en-US" sz="244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Comment Rate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037320" y="3756099"/>
            <a:ext cx="3202781" cy="193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11"/>
              </a:lnSpc>
            </a:pPr>
            <a:r>
              <a:rPr lang="en-US" sz="1129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1.07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5997560" y="3418729"/>
            <a:ext cx="485083" cy="695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4124" b="true">
                <a:solidFill>
                  <a:srgbClr val="6B37F4"/>
                </a:solidFill>
                <a:latin typeface="Nunito Bold"/>
                <a:ea typeface="Nunito Bold"/>
                <a:cs typeface="Nunito Bold"/>
                <a:sym typeface="Nunito Bold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06625" y="1028700"/>
            <a:ext cx="1560408" cy="992454"/>
            <a:chOff x="0" y="0"/>
            <a:chExt cx="406400" cy="258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70820" y="1028700"/>
            <a:ext cx="1560408" cy="992454"/>
            <a:chOff x="0" y="0"/>
            <a:chExt cx="406400" cy="2584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314401" y="1028700"/>
            <a:ext cx="10202798" cy="992454"/>
            <a:chOff x="0" y="0"/>
            <a:chExt cx="2657264" cy="258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57264" cy="258479"/>
            </a:xfrm>
            <a:custGeom>
              <a:avLst/>
              <a:gdLst/>
              <a:ahLst/>
              <a:cxnLst/>
              <a:rect r="r" b="b" t="t" l="l"/>
              <a:pathLst>
                <a:path h="258479" w="2657264">
                  <a:moveTo>
                    <a:pt x="203200" y="0"/>
                  </a:moveTo>
                  <a:lnTo>
                    <a:pt x="2657264" y="0"/>
                  </a:lnTo>
                  <a:lnTo>
                    <a:pt x="2454064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454064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028700" y="2021154"/>
            <a:ext cx="5163006" cy="10215894"/>
            <a:chOff x="0" y="0"/>
            <a:chExt cx="2620010" cy="51841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01585" t="-24712" r="-198654" b="-29229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6818648" y="3776307"/>
            <a:ext cx="10345402" cy="465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723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  <a:p>
            <a:pPr algn="l" marL="604519" indent="-302260" lvl="1">
              <a:lnSpc>
                <a:spcPts val="3723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It serves a variety of purposes, making presentations powerful tools for convincing and teaching.</a:t>
            </a:r>
          </a:p>
          <a:p>
            <a:pPr algn="l" marL="604519" indent="-302260" lvl="1">
              <a:lnSpc>
                <a:spcPts val="3723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It serves a variety of purposes, making presentations powerful tools for convincing and teaching. Presentations are tools that can be used as demonstrations, lectures, speeches, reports, and more.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82149" y="1033754"/>
            <a:ext cx="4961511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Best Content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5415" y="1129004"/>
            <a:ext cx="5790517" cy="48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Date:  1 March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923959" y="5790546"/>
            <a:ext cx="2651300" cy="3172409"/>
            <a:chOff x="0" y="0"/>
            <a:chExt cx="2000179" cy="239331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00179" cy="2393311"/>
            </a:xfrm>
            <a:custGeom>
              <a:avLst/>
              <a:gdLst/>
              <a:ahLst/>
              <a:cxnLst/>
              <a:rect r="r" b="b" t="t" l="l"/>
              <a:pathLst>
                <a:path h="2393311" w="2000179">
                  <a:moveTo>
                    <a:pt x="87601" y="0"/>
                  </a:moveTo>
                  <a:lnTo>
                    <a:pt x="1912577" y="0"/>
                  </a:lnTo>
                  <a:cubicBezTo>
                    <a:pt x="1960958" y="0"/>
                    <a:pt x="2000179" y="39220"/>
                    <a:pt x="2000179" y="87601"/>
                  </a:cubicBezTo>
                  <a:lnTo>
                    <a:pt x="2000179" y="2305710"/>
                  </a:lnTo>
                  <a:cubicBezTo>
                    <a:pt x="2000179" y="2328943"/>
                    <a:pt x="1990949" y="2351225"/>
                    <a:pt x="1974521" y="2367653"/>
                  </a:cubicBezTo>
                  <a:cubicBezTo>
                    <a:pt x="1958092" y="2384082"/>
                    <a:pt x="1935811" y="2393311"/>
                    <a:pt x="1912577" y="2393311"/>
                  </a:cubicBezTo>
                  <a:lnTo>
                    <a:pt x="87601" y="2393311"/>
                  </a:lnTo>
                  <a:cubicBezTo>
                    <a:pt x="64368" y="2393311"/>
                    <a:pt x="42086" y="2384082"/>
                    <a:pt x="25658" y="2367653"/>
                  </a:cubicBezTo>
                  <a:cubicBezTo>
                    <a:pt x="9229" y="2351225"/>
                    <a:pt x="0" y="2328943"/>
                    <a:pt x="0" y="2305710"/>
                  </a:cubicBezTo>
                  <a:lnTo>
                    <a:pt x="0" y="87601"/>
                  </a:lnTo>
                  <a:cubicBezTo>
                    <a:pt x="0" y="64368"/>
                    <a:pt x="9229" y="42086"/>
                    <a:pt x="25658" y="25658"/>
                  </a:cubicBezTo>
                  <a:cubicBezTo>
                    <a:pt x="42086" y="9229"/>
                    <a:pt x="64368" y="0"/>
                    <a:pt x="8760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191919"/>
              </a:solidFill>
              <a:prstDash val="lgDash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000179" cy="2450461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 marL="0" indent="0" lvl="0">
                <a:lnSpc>
                  <a:spcPts val="1960"/>
                </a:lnSpc>
                <a:spcBef>
                  <a:spcPct val="0"/>
                </a:spcBef>
              </a:pPr>
              <a:r>
                <a:rPr lang="en-US" b="true" sz="1400" u="none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Tip: Use an insightful screenshot image from your social media in your smartphone mockup. </a:t>
              </a:r>
            </a:p>
            <a:p>
              <a:pPr algn="just" marL="0" indent="0" lvl="0">
                <a:lnSpc>
                  <a:spcPts val="1960"/>
                </a:lnSpc>
                <a:spcBef>
                  <a:spcPct val="0"/>
                </a:spcBef>
              </a:pPr>
            </a:p>
            <a:p>
              <a:pPr algn="just" marL="0" indent="0" lvl="0">
                <a:lnSpc>
                  <a:spcPts val="1960"/>
                </a:lnSpc>
                <a:spcBef>
                  <a:spcPct val="0"/>
                </a:spcBef>
              </a:pPr>
              <a:r>
                <a:rPr lang="en-US" b="true" sz="1400" u="none">
                  <a:solidFill>
                    <a:srgbClr val="191919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How: Take a screenshot of the Insights section on your social media, then upload it on Canva and drag it into the mockup.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095932" y="2731955"/>
            <a:ext cx="2218169" cy="578344"/>
            <a:chOff x="0" y="0"/>
            <a:chExt cx="584209" cy="15232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84209" cy="152321"/>
            </a:xfrm>
            <a:custGeom>
              <a:avLst/>
              <a:gdLst/>
              <a:ahLst/>
              <a:cxnLst/>
              <a:rect r="r" b="b" t="t" l="l"/>
              <a:pathLst>
                <a:path h="152321" w="584209">
                  <a:moveTo>
                    <a:pt x="0" y="0"/>
                  </a:moveTo>
                  <a:lnTo>
                    <a:pt x="584209" y="0"/>
                  </a:lnTo>
                  <a:lnTo>
                    <a:pt x="584209" y="152321"/>
                  </a:lnTo>
                  <a:lnTo>
                    <a:pt x="0" y="152321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84209" cy="190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7325247" y="2778240"/>
            <a:ext cx="1759538" cy="48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Insight</a:t>
            </a:r>
          </a:p>
        </p:txBody>
      </p:sp>
      <p:grpSp>
        <p:nvGrpSpPr>
          <p:cNvPr name="Group 31" id="31"/>
          <p:cNvGrpSpPr/>
          <p:nvPr/>
        </p:nvGrpSpPr>
        <p:grpSpPr>
          <a:xfrm rot="2291472">
            <a:off x="1051593" y="-5658730"/>
            <a:ext cx="577311" cy="11367637"/>
            <a:chOff x="0" y="0"/>
            <a:chExt cx="152049" cy="299394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52049" cy="2993946"/>
            </a:xfrm>
            <a:custGeom>
              <a:avLst/>
              <a:gdLst/>
              <a:ahLst/>
              <a:cxnLst/>
              <a:rect r="r" b="b" t="t" l="l"/>
              <a:pathLst>
                <a:path h="2993946" w="152049">
                  <a:moveTo>
                    <a:pt x="0" y="0"/>
                  </a:moveTo>
                  <a:lnTo>
                    <a:pt x="152049" y="0"/>
                  </a:lnTo>
                  <a:lnTo>
                    <a:pt x="152049" y="2993946"/>
                  </a:lnTo>
                  <a:lnTo>
                    <a:pt x="0" y="299394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52049" cy="3032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2291472">
            <a:off x="17555005" y="2225875"/>
            <a:ext cx="577311" cy="11367637"/>
            <a:chOff x="0" y="0"/>
            <a:chExt cx="152049" cy="299394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52049" cy="2993946"/>
            </a:xfrm>
            <a:custGeom>
              <a:avLst/>
              <a:gdLst/>
              <a:ahLst/>
              <a:cxnLst/>
              <a:rect r="r" b="b" t="t" l="l"/>
              <a:pathLst>
                <a:path h="2993946" w="152049">
                  <a:moveTo>
                    <a:pt x="0" y="0"/>
                  </a:moveTo>
                  <a:lnTo>
                    <a:pt x="152049" y="0"/>
                  </a:lnTo>
                  <a:lnTo>
                    <a:pt x="152049" y="2993946"/>
                  </a:lnTo>
                  <a:lnTo>
                    <a:pt x="0" y="299394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52049" cy="3032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2291472">
            <a:off x="18487438" y="2776268"/>
            <a:ext cx="577311" cy="11367637"/>
            <a:chOff x="0" y="0"/>
            <a:chExt cx="152049" cy="299394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2049" cy="2993946"/>
            </a:xfrm>
            <a:custGeom>
              <a:avLst/>
              <a:gdLst/>
              <a:ahLst/>
              <a:cxnLst/>
              <a:rect r="r" b="b" t="t" l="l"/>
              <a:pathLst>
                <a:path h="2993946" w="152049">
                  <a:moveTo>
                    <a:pt x="0" y="0"/>
                  </a:moveTo>
                  <a:lnTo>
                    <a:pt x="152049" y="0"/>
                  </a:lnTo>
                  <a:lnTo>
                    <a:pt x="152049" y="2993946"/>
                  </a:lnTo>
                  <a:lnTo>
                    <a:pt x="0" y="299394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152049" cy="3032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39326" y="8060438"/>
            <a:ext cx="341724" cy="1309734"/>
            <a:chOff x="0" y="0"/>
            <a:chExt cx="455633" cy="1746312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455633" cy="455633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0" y="646819"/>
              <a:ext cx="455633" cy="455633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0" y="1290680"/>
              <a:ext cx="455633" cy="455633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72962" y="1028700"/>
            <a:ext cx="1560408" cy="992454"/>
            <a:chOff x="0" y="0"/>
            <a:chExt cx="406400" cy="258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30923" y="1028700"/>
            <a:ext cx="1560408" cy="992454"/>
            <a:chOff x="0" y="0"/>
            <a:chExt cx="406400" cy="2584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368148" y="1028700"/>
            <a:ext cx="10124093" cy="992454"/>
            <a:chOff x="0" y="0"/>
            <a:chExt cx="2636766" cy="258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36766" cy="258479"/>
            </a:xfrm>
            <a:custGeom>
              <a:avLst/>
              <a:gdLst/>
              <a:ahLst/>
              <a:cxnLst/>
              <a:rect r="r" b="b" t="t" l="l"/>
              <a:pathLst>
                <a:path h="258479" w="2636766">
                  <a:moveTo>
                    <a:pt x="203200" y="0"/>
                  </a:moveTo>
                  <a:lnTo>
                    <a:pt x="2636766" y="0"/>
                  </a:lnTo>
                  <a:lnTo>
                    <a:pt x="2433566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433566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35281" y="1033754"/>
            <a:ext cx="7841950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Hashtag Performance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967351" y="2991231"/>
            <a:ext cx="4353297" cy="1784960"/>
            <a:chOff x="0" y="0"/>
            <a:chExt cx="1559050" cy="63924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59050" cy="639249"/>
            </a:xfrm>
            <a:custGeom>
              <a:avLst/>
              <a:gdLst/>
              <a:ahLst/>
              <a:cxnLst/>
              <a:rect r="r" b="b" t="t" l="l"/>
              <a:pathLst>
                <a:path h="639249" w="1559050">
                  <a:moveTo>
                    <a:pt x="203200" y="0"/>
                  </a:moveTo>
                  <a:lnTo>
                    <a:pt x="1559050" y="0"/>
                  </a:lnTo>
                  <a:lnTo>
                    <a:pt x="135585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38100"/>
              <a:ext cx="135585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7581669" y="4050433"/>
            <a:ext cx="3137090" cy="613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222222"/>
                </a:solidFill>
                <a:latin typeface="Nunito Bold"/>
                <a:ea typeface="Nunito Bold"/>
                <a:cs typeface="Nunito Bold"/>
                <a:sym typeface="Nunito Bold"/>
              </a:rPr>
              <a:t>Reach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724544" y="3137619"/>
            <a:ext cx="884238" cy="884238"/>
          </a:xfrm>
          <a:custGeom>
            <a:avLst/>
            <a:gdLst/>
            <a:ahLst/>
            <a:cxnLst/>
            <a:rect r="r" b="b" t="t" l="l"/>
            <a:pathLst>
              <a:path h="884238" w="884238">
                <a:moveTo>
                  <a:pt x="0" y="0"/>
                </a:moveTo>
                <a:lnTo>
                  <a:pt x="884238" y="0"/>
                </a:lnTo>
                <a:lnTo>
                  <a:pt x="884238" y="884239"/>
                </a:lnTo>
                <a:lnTo>
                  <a:pt x="0" y="884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837534" y="3018505"/>
            <a:ext cx="2067218" cy="100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2"/>
              </a:lnSpc>
            </a:pPr>
            <a:r>
              <a:rPr lang="en-US" sz="5872" b="tru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7.531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906003" y="2991231"/>
            <a:ext cx="4353297" cy="1784960"/>
            <a:chOff x="0" y="0"/>
            <a:chExt cx="1559050" cy="63924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59050" cy="639249"/>
            </a:xfrm>
            <a:custGeom>
              <a:avLst/>
              <a:gdLst/>
              <a:ahLst/>
              <a:cxnLst/>
              <a:rect r="r" b="b" t="t" l="l"/>
              <a:pathLst>
                <a:path h="639249" w="1559050">
                  <a:moveTo>
                    <a:pt x="203200" y="0"/>
                  </a:moveTo>
                  <a:lnTo>
                    <a:pt x="1559050" y="0"/>
                  </a:lnTo>
                  <a:lnTo>
                    <a:pt x="135585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01600" y="-38100"/>
              <a:ext cx="135585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3520320" y="4050433"/>
            <a:ext cx="3137090" cy="613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true">
                <a:solidFill>
                  <a:srgbClr val="222222"/>
                </a:solidFill>
                <a:latin typeface="Nunito Bold"/>
                <a:ea typeface="Nunito Bold"/>
                <a:cs typeface="Nunito Bold"/>
                <a:sym typeface="Nunito Bold"/>
              </a:rPr>
              <a:t>Impression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3663195" y="3137619"/>
            <a:ext cx="884238" cy="88423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6B37F4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2830" lIns="22830" bIns="22830" rIns="2283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3799625" y="3324870"/>
            <a:ext cx="611380" cy="509738"/>
          </a:xfrm>
          <a:custGeom>
            <a:avLst/>
            <a:gdLst/>
            <a:ahLst/>
            <a:cxnLst/>
            <a:rect r="r" b="b" t="t" l="l"/>
            <a:pathLst>
              <a:path h="509738" w="611380">
                <a:moveTo>
                  <a:pt x="0" y="0"/>
                </a:moveTo>
                <a:lnTo>
                  <a:pt x="611379" y="0"/>
                </a:lnTo>
                <a:lnTo>
                  <a:pt x="611379" y="509737"/>
                </a:lnTo>
                <a:lnTo>
                  <a:pt x="0" y="509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4776185" y="3018505"/>
            <a:ext cx="2067218" cy="100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2"/>
              </a:lnSpc>
            </a:pPr>
            <a:r>
              <a:rPr lang="en-US" sz="5872" b="tru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7.917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028700" y="2991231"/>
            <a:ext cx="4353297" cy="1784960"/>
            <a:chOff x="0" y="0"/>
            <a:chExt cx="1559050" cy="63924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59050" cy="639249"/>
            </a:xfrm>
            <a:custGeom>
              <a:avLst/>
              <a:gdLst/>
              <a:ahLst/>
              <a:cxnLst/>
              <a:rect r="r" b="b" t="t" l="l"/>
              <a:pathLst>
                <a:path h="639249" w="1559050">
                  <a:moveTo>
                    <a:pt x="203200" y="0"/>
                  </a:moveTo>
                  <a:lnTo>
                    <a:pt x="1559050" y="0"/>
                  </a:lnTo>
                  <a:lnTo>
                    <a:pt x="1355850" y="639249"/>
                  </a:lnTo>
                  <a:lnTo>
                    <a:pt x="0" y="639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600" y="-38100"/>
              <a:ext cx="1355850" cy="677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2280243" y="3123280"/>
            <a:ext cx="889053" cy="889053"/>
          </a:xfrm>
          <a:custGeom>
            <a:avLst/>
            <a:gdLst/>
            <a:ahLst/>
            <a:cxnLst/>
            <a:rect r="r" b="b" t="t" l="l"/>
            <a:pathLst>
              <a:path h="889053" w="889053">
                <a:moveTo>
                  <a:pt x="0" y="0"/>
                </a:moveTo>
                <a:lnTo>
                  <a:pt x="889052" y="0"/>
                </a:lnTo>
                <a:lnTo>
                  <a:pt x="889052" y="889053"/>
                </a:lnTo>
                <a:lnTo>
                  <a:pt x="0" y="889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326495" y="4050433"/>
            <a:ext cx="3529107" cy="613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222222"/>
                </a:solidFill>
                <a:latin typeface="Nunito Bold"/>
                <a:ea typeface="Nunito Bold"/>
                <a:cs typeface="Nunito Bold"/>
                <a:sym typeface="Nunito Bold"/>
              </a:rPr>
              <a:t>Contributors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393233" y="3008980"/>
            <a:ext cx="860460" cy="100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2"/>
              </a:lnSpc>
            </a:pPr>
            <a:r>
              <a:rPr lang="en-US" sz="5872" b="tru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028700" y="5746268"/>
            <a:ext cx="2218169" cy="578344"/>
            <a:chOff x="0" y="0"/>
            <a:chExt cx="584209" cy="15232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584209" cy="152321"/>
            </a:xfrm>
            <a:custGeom>
              <a:avLst/>
              <a:gdLst/>
              <a:ahLst/>
              <a:cxnLst/>
              <a:rect r="r" b="b" t="t" l="l"/>
              <a:pathLst>
                <a:path h="152321" w="584209">
                  <a:moveTo>
                    <a:pt x="0" y="0"/>
                  </a:moveTo>
                  <a:lnTo>
                    <a:pt x="584209" y="0"/>
                  </a:lnTo>
                  <a:lnTo>
                    <a:pt x="584209" y="152321"/>
                  </a:lnTo>
                  <a:lnTo>
                    <a:pt x="0" y="152321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584209" cy="190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1258015" y="5792552"/>
            <a:ext cx="1759538" cy="48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b="true" sz="3200" u="none">
                <a:solidFill>
                  <a:srgbClr val="FFFCD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Insight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68631" y="6600488"/>
            <a:ext cx="13336683" cy="2325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723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  <a:p>
            <a:pPr algn="l" marL="604519" indent="-302260" lvl="1">
              <a:lnSpc>
                <a:spcPts val="3723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It serves a variety of purposes, making presentations powerful tools for convincing and teaching.</a:t>
            </a:r>
          </a:p>
        </p:txBody>
      </p:sp>
      <p:grpSp>
        <p:nvGrpSpPr>
          <p:cNvPr name="Group 38" id="38"/>
          <p:cNvGrpSpPr/>
          <p:nvPr/>
        </p:nvGrpSpPr>
        <p:grpSpPr>
          <a:xfrm rot="2291472">
            <a:off x="16421990" y="5936064"/>
            <a:ext cx="3086100" cy="7573408"/>
            <a:chOff x="0" y="0"/>
            <a:chExt cx="812800" cy="199464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1994643"/>
            </a:xfrm>
            <a:custGeom>
              <a:avLst/>
              <a:gdLst/>
              <a:ahLst/>
              <a:cxnLst/>
              <a:rect r="r" b="b" t="t" l="l"/>
              <a:pathLst>
                <a:path h="199464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994643"/>
                  </a:lnTo>
                  <a:lnTo>
                    <a:pt x="0" y="1994643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812800" cy="2032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5946707" y="1028700"/>
            <a:ext cx="1312593" cy="343143"/>
            <a:chOff x="0" y="0"/>
            <a:chExt cx="1750124" cy="457524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457524" cy="457524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646068" y="0"/>
              <a:ext cx="457524" cy="457524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1292600" y="0"/>
              <a:ext cx="457524" cy="457524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73309" y="3099205"/>
            <a:ext cx="2654652" cy="613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D8CAFC"/>
                </a:solidFill>
                <a:latin typeface="Nunito Bold"/>
                <a:ea typeface="Nunito Bold"/>
                <a:cs typeface="Nunito Bold"/>
                <a:sym typeface="Nunito Bold"/>
              </a:rPr>
              <a:t>Analysis 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73309" y="7534275"/>
            <a:ext cx="2654652" cy="613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D8CAFC"/>
                </a:solidFill>
                <a:latin typeface="Nunito Bold"/>
                <a:ea typeface="Nunito Bold"/>
                <a:cs typeface="Nunito Bold"/>
                <a:sym typeface="Nunito Bold"/>
              </a:rPr>
              <a:t>Analysis 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9195" y="3779290"/>
            <a:ext cx="13612988" cy="207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It serves a variety of purposes, making presentations powerful tools for convincing and teaching.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42633" y="8214360"/>
            <a:ext cx="13612988" cy="81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137628" y="1028700"/>
            <a:ext cx="1560408" cy="992454"/>
            <a:chOff x="0" y="0"/>
            <a:chExt cx="406400" cy="2584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101824" y="1028700"/>
            <a:ext cx="1560408" cy="992454"/>
            <a:chOff x="0" y="0"/>
            <a:chExt cx="406400" cy="2584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45405" y="1028700"/>
            <a:ext cx="10202798" cy="992454"/>
            <a:chOff x="0" y="0"/>
            <a:chExt cx="2657264" cy="25847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57264" cy="258479"/>
            </a:xfrm>
            <a:custGeom>
              <a:avLst/>
              <a:gdLst/>
              <a:ahLst/>
              <a:cxnLst/>
              <a:rect r="r" b="b" t="t" l="l"/>
              <a:pathLst>
                <a:path h="258479" w="2657264">
                  <a:moveTo>
                    <a:pt x="203200" y="0"/>
                  </a:moveTo>
                  <a:lnTo>
                    <a:pt x="2657264" y="0"/>
                  </a:lnTo>
                  <a:lnTo>
                    <a:pt x="2454064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38100"/>
              <a:ext cx="2454064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667583" y="1033754"/>
            <a:ext cx="5176077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Trouble Issue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2021154"/>
            <a:ext cx="5905293" cy="843472"/>
            <a:chOff x="0" y="0"/>
            <a:chExt cx="1809659" cy="25847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09659" cy="258479"/>
            </a:xfrm>
            <a:custGeom>
              <a:avLst/>
              <a:gdLst/>
              <a:ahLst/>
              <a:cxnLst/>
              <a:rect r="r" b="b" t="t" l="l"/>
              <a:pathLst>
                <a:path h="258479" w="1809659">
                  <a:moveTo>
                    <a:pt x="203200" y="0"/>
                  </a:moveTo>
                  <a:lnTo>
                    <a:pt x="1809659" y="0"/>
                  </a:lnTo>
                  <a:lnTo>
                    <a:pt x="1606459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1606459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456224"/>
            <a:ext cx="5905293" cy="843472"/>
            <a:chOff x="0" y="0"/>
            <a:chExt cx="1809659" cy="2584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809659" cy="258479"/>
            </a:xfrm>
            <a:custGeom>
              <a:avLst/>
              <a:gdLst/>
              <a:ahLst/>
              <a:cxnLst/>
              <a:rect r="r" b="b" t="t" l="l"/>
              <a:pathLst>
                <a:path h="258479" w="1809659">
                  <a:moveTo>
                    <a:pt x="203200" y="0"/>
                  </a:moveTo>
                  <a:lnTo>
                    <a:pt x="1809659" y="0"/>
                  </a:lnTo>
                  <a:lnTo>
                    <a:pt x="1606459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01600" y="-38100"/>
              <a:ext cx="1606459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691381" y="2048555"/>
            <a:ext cx="4586779" cy="7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b="true" sz="4200" u="non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Attacked Bot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91381" y="6483625"/>
            <a:ext cx="4586779" cy="7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b="true" sz="4200" u="non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Unfollows</a:t>
            </a:r>
          </a:p>
        </p:txBody>
      </p:sp>
      <p:grpSp>
        <p:nvGrpSpPr>
          <p:cNvPr name="Group 24" id="24"/>
          <p:cNvGrpSpPr/>
          <p:nvPr/>
        </p:nvGrpSpPr>
        <p:grpSpPr>
          <a:xfrm rot="2291472">
            <a:off x="773057" y="-2150275"/>
            <a:ext cx="511285" cy="6558558"/>
            <a:chOff x="0" y="0"/>
            <a:chExt cx="134659" cy="172735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4659" cy="1727357"/>
            </a:xfrm>
            <a:custGeom>
              <a:avLst/>
              <a:gdLst/>
              <a:ahLst/>
              <a:cxnLst/>
              <a:rect r="r" b="b" t="t" l="l"/>
              <a:pathLst>
                <a:path h="1727357" w="134659">
                  <a:moveTo>
                    <a:pt x="0" y="0"/>
                  </a:moveTo>
                  <a:lnTo>
                    <a:pt x="134659" y="0"/>
                  </a:lnTo>
                  <a:lnTo>
                    <a:pt x="134659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34659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2291472">
            <a:off x="1665" y="-2606880"/>
            <a:ext cx="511285" cy="6558558"/>
            <a:chOff x="0" y="0"/>
            <a:chExt cx="134659" cy="172735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4659" cy="1727357"/>
            </a:xfrm>
            <a:custGeom>
              <a:avLst/>
              <a:gdLst/>
              <a:ahLst/>
              <a:cxnLst/>
              <a:rect r="r" b="b" t="t" l="l"/>
              <a:pathLst>
                <a:path h="1727357" w="134659">
                  <a:moveTo>
                    <a:pt x="0" y="0"/>
                  </a:moveTo>
                  <a:lnTo>
                    <a:pt x="134659" y="0"/>
                  </a:lnTo>
                  <a:lnTo>
                    <a:pt x="134659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34659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2291472">
            <a:off x="17511953" y="5482170"/>
            <a:ext cx="663415" cy="6558558"/>
            <a:chOff x="0" y="0"/>
            <a:chExt cx="174727" cy="172735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74727" cy="1727357"/>
            </a:xfrm>
            <a:custGeom>
              <a:avLst/>
              <a:gdLst/>
              <a:ahLst/>
              <a:cxnLst/>
              <a:rect r="r" b="b" t="t" l="l"/>
              <a:pathLst>
                <a:path h="1727357" w="174727">
                  <a:moveTo>
                    <a:pt x="0" y="0"/>
                  </a:moveTo>
                  <a:lnTo>
                    <a:pt x="174727" y="0"/>
                  </a:lnTo>
                  <a:lnTo>
                    <a:pt x="174727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174727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92085" y="1028700"/>
            <a:ext cx="1560408" cy="992454"/>
            <a:chOff x="0" y="0"/>
            <a:chExt cx="406400" cy="258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350046" y="1028700"/>
            <a:ext cx="1560408" cy="992454"/>
            <a:chOff x="0" y="0"/>
            <a:chExt cx="406400" cy="2584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4249025" y="1028700"/>
            <a:ext cx="10124093" cy="992454"/>
            <a:chOff x="0" y="0"/>
            <a:chExt cx="2636766" cy="258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36766" cy="258479"/>
            </a:xfrm>
            <a:custGeom>
              <a:avLst/>
              <a:gdLst/>
              <a:ahLst/>
              <a:cxnLst/>
              <a:rect r="r" b="b" t="t" l="l"/>
              <a:pathLst>
                <a:path h="258479" w="2636766">
                  <a:moveTo>
                    <a:pt x="203200" y="0"/>
                  </a:moveTo>
                  <a:lnTo>
                    <a:pt x="2636766" y="0"/>
                  </a:lnTo>
                  <a:lnTo>
                    <a:pt x="2433566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433566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47356" y="3195994"/>
            <a:ext cx="1473696" cy="1459275"/>
            <a:chOff x="0" y="0"/>
            <a:chExt cx="388134" cy="3843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8134" cy="384336"/>
            </a:xfrm>
            <a:custGeom>
              <a:avLst/>
              <a:gdLst/>
              <a:ahLst/>
              <a:cxnLst/>
              <a:rect r="r" b="b" t="t" l="l"/>
              <a:pathLst>
                <a:path h="384336" w="388134">
                  <a:moveTo>
                    <a:pt x="0" y="0"/>
                  </a:moveTo>
                  <a:lnTo>
                    <a:pt x="388134" y="0"/>
                  </a:lnTo>
                  <a:lnTo>
                    <a:pt x="388134" y="384336"/>
                  </a:lnTo>
                  <a:lnTo>
                    <a:pt x="0" y="38433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88134" cy="422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47356" y="5407744"/>
            <a:ext cx="1473696" cy="1459275"/>
            <a:chOff x="0" y="0"/>
            <a:chExt cx="388134" cy="38433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88134" cy="384336"/>
            </a:xfrm>
            <a:custGeom>
              <a:avLst/>
              <a:gdLst/>
              <a:ahLst/>
              <a:cxnLst/>
              <a:rect r="r" b="b" t="t" l="l"/>
              <a:pathLst>
                <a:path h="384336" w="388134">
                  <a:moveTo>
                    <a:pt x="0" y="0"/>
                  </a:moveTo>
                  <a:lnTo>
                    <a:pt x="388134" y="0"/>
                  </a:lnTo>
                  <a:lnTo>
                    <a:pt x="388134" y="384336"/>
                  </a:lnTo>
                  <a:lnTo>
                    <a:pt x="0" y="38433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88134" cy="422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47356" y="7619494"/>
            <a:ext cx="1473696" cy="1459275"/>
            <a:chOff x="0" y="0"/>
            <a:chExt cx="388134" cy="3843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88134" cy="384336"/>
            </a:xfrm>
            <a:custGeom>
              <a:avLst/>
              <a:gdLst/>
              <a:ahLst/>
              <a:cxnLst/>
              <a:rect r="r" b="b" t="t" l="l"/>
              <a:pathLst>
                <a:path h="384336" w="388134">
                  <a:moveTo>
                    <a:pt x="0" y="0"/>
                  </a:moveTo>
                  <a:lnTo>
                    <a:pt x="388134" y="0"/>
                  </a:lnTo>
                  <a:lnTo>
                    <a:pt x="388134" y="384336"/>
                  </a:lnTo>
                  <a:lnTo>
                    <a:pt x="0" y="38433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388134" cy="422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535281" y="1033754"/>
            <a:ext cx="4771542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Our Solution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47356" y="3015019"/>
            <a:ext cx="1473696" cy="164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39"/>
              </a:lnSpc>
              <a:spcBef>
                <a:spcPct val="0"/>
              </a:spcBef>
            </a:pPr>
            <a:r>
              <a:rPr lang="en-US" b="true" sz="9600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7356" y="5226769"/>
            <a:ext cx="1473696" cy="164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39"/>
              </a:lnSpc>
              <a:spcBef>
                <a:spcPct val="0"/>
              </a:spcBef>
            </a:pPr>
            <a:r>
              <a:rPr lang="en-US" b="true" sz="9600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47356" y="7438519"/>
            <a:ext cx="1473696" cy="164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39"/>
              </a:lnSpc>
              <a:spcBef>
                <a:spcPct val="0"/>
              </a:spcBef>
            </a:pPr>
            <a:r>
              <a:rPr lang="en-US" b="true" sz="9600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47181" y="3138844"/>
            <a:ext cx="11869354" cy="1471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47181" y="5350594"/>
            <a:ext cx="11869354" cy="1471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547181" y="7562344"/>
            <a:ext cx="11869354" cy="1471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</p:txBody>
      </p:sp>
      <p:grpSp>
        <p:nvGrpSpPr>
          <p:cNvPr name="Group 27" id="27"/>
          <p:cNvGrpSpPr/>
          <p:nvPr/>
        </p:nvGrpSpPr>
        <p:grpSpPr>
          <a:xfrm rot="2291472">
            <a:off x="17389354" y="6051053"/>
            <a:ext cx="511285" cy="6558558"/>
            <a:chOff x="0" y="0"/>
            <a:chExt cx="134659" cy="172735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34659" cy="1727357"/>
            </a:xfrm>
            <a:custGeom>
              <a:avLst/>
              <a:gdLst/>
              <a:ahLst/>
              <a:cxnLst/>
              <a:rect r="r" b="b" t="t" l="l"/>
              <a:pathLst>
                <a:path h="1727357" w="134659">
                  <a:moveTo>
                    <a:pt x="0" y="0"/>
                  </a:moveTo>
                  <a:lnTo>
                    <a:pt x="134659" y="0"/>
                  </a:lnTo>
                  <a:lnTo>
                    <a:pt x="134659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34659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2291472">
            <a:off x="16617961" y="5594448"/>
            <a:ext cx="511285" cy="6558558"/>
            <a:chOff x="0" y="0"/>
            <a:chExt cx="134659" cy="172735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34659" cy="1727357"/>
            </a:xfrm>
            <a:custGeom>
              <a:avLst/>
              <a:gdLst/>
              <a:ahLst/>
              <a:cxnLst/>
              <a:rect r="r" b="b" t="t" l="l"/>
              <a:pathLst>
                <a:path h="1727357" w="134659">
                  <a:moveTo>
                    <a:pt x="0" y="0"/>
                  </a:moveTo>
                  <a:lnTo>
                    <a:pt x="134659" y="0"/>
                  </a:lnTo>
                  <a:lnTo>
                    <a:pt x="134659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134659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5561011" y="1749278"/>
            <a:ext cx="1312593" cy="343143"/>
            <a:chOff x="0" y="0"/>
            <a:chExt cx="1750124" cy="457524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0"/>
              <a:ext cx="457524" cy="457524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646068" y="0"/>
              <a:ext cx="457524" cy="457524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1292600" y="0"/>
              <a:ext cx="457524" cy="457524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86593" y="1028700"/>
            <a:ext cx="1560408" cy="992454"/>
            <a:chOff x="0" y="0"/>
            <a:chExt cx="406400" cy="2584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850789" y="1028700"/>
            <a:ext cx="1560408" cy="992454"/>
            <a:chOff x="0" y="0"/>
            <a:chExt cx="406400" cy="2584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6400" cy="258479"/>
            </a:xfrm>
            <a:custGeom>
              <a:avLst/>
              <a:gdLst/>
              <a:ahLst/>
              <a:cxnLst/>
              <a:rect r="r" b="b" t="t" l="l"/>
              <a:pathLst>
                <a:path h="258479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203200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894370" y="1028700"/>
            <a:ext cx="10202798" cy="992454"/>
            <a:chOff x="0" y="0"/>
            <a:chExt cx="2657264" cy="258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57264" cy="258479"/>
            </a:xfrm>
            <a:custGeom>
              <a:avLst/>
              <a:gdLst/>
              <a:ahLst/>
              <a:cxnLst/>
              <a:rect r="r" b="b" t="t" l="l"/>
              <a:pathLst>
                <a:path h="258479" w="2657264">
                  <a:moveTo>
                    <a:pt x="203200" y="0"/>
                  </a:moveTo>
                  <a:lnTo>
                    <a:pt x="2657264" y="0"/>
                  </a:lnTo>
                  <a:lnTo>
                    <a:pt x="2454064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454064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094502" y="1033754"/>
            <a:ext cx="6749158" cy="887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Future Strategies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3136833"/>
            <a:ext cx="6985205" cy="843472"/>
            <a:chOff x="0" y="0"/>
            <a:chExt cx="2140594" cy="25847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40594" cy="258479"/>
            </a:xfrm>
            <a:custGeom>
              <a:avLst/>
              <a:gdLst/>
              <a:ahLst/>
              <a:cxnLst/>
              <a:rect r="r" b="b" t="t" l="l"/>
              <a:pathLst>
                <a:path h="258479" w="2140594">
                  <a:moveTo>
                    <a:pt x="203200" y="0"/>
                  </a:moveTo>
                  <a:lnTo>
                    <a:pt x="2140594" y="0"/>
                  </a:lnTo>
                  <a:lnTo>
                    <a:pt x="1937394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38100"/>
              <a:ext cx="1937394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74095" y="3136833"/>
            <a:ext cx="6985205" cy="843472"/>
            <a:chOff x="0" y="0"/>
            <a:chExt cx="2140594" cy="25847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40594" cy="258479"/>
            </a:xfrm>
            <a:custGeom>
              <a:avLst/>
              <a:gdLst/>
              <a:ahLst/>
              <a:cxnLst/>
              <a:rect r="r" b="b" t="t" l="l"/>
              <a:pathLst>
                <a:path h="258479" w="2140594">
                  <a:moveTo>
                    <a:pt x="203200" y="0"/>
                  </a:moveTo>
                  <a:lnTo>
                    <a:pt x="2140594" y="0"/>
                  </a:lnTo>
                  <a:lnTo>
                    <a:pt x="1937394" y="258479"/>
                  </a:lnTo>
                  <a:lnTo>
                    <a:pt x="0" y="2584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CD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38100"/>
              <a:ext cx="1937394" cy="296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227913" y="3164234"/>
            <a:ext cx="4586779" cy="7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b="true" sz="4200" u="non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Content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73308" y="3164234"/>
            <a:ext cx="4586779" cy="7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b="true" sz="4200" u="none">
                <a:solidFill>
                  <a:srgbClr val="6B37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Design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4393581"/>
            <a:ext cx="6985205" cy="3330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It serves a variety of purposes, making presentations powerful tools for convincing and teaching.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74095" y="4393581"/>
            <a:ext cx="6985205" cy="3330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It serves a variety of purposes, making presentations powerful tools for convincing and teaching.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CDD"/>
                </a:solidFill>
                <a:latin typeface="Nunito"/>
                <a:ea typeface="Nunito"/>
                <a:cs typeface="Nunito"/>
                <a:sym typeface="Nunito"/>
              </a:rPr>
              <a:t>Presentations are tools that can be used as demonstrations, lectures, speeches, reports, and more. It serves a variety of purposes, making presentations powerful tools for convincing and teaching.</a:t>
            </a:r>
          </a:p>
        </p:txBody>
      </p:sp>
      <p:grpSp>
        <p:nvGrpSpPr>
          <p:cNvPr name="Group 22" id="22"/>
          <p:cNvGrpSpPr/>
          <p:nvPr/>
        </p:nvGrpSpPr>
        <p:grpSpPr>
          <a:xfrm rot="2291472">
            <a:off x="773057" y="-2150275"/>
            <a:ext cx="511285" cy="6558558"/>
            <a:chOff x="0" y="0"/>
            <a:chExt cx="134659" cy="17273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4659" cy="1727357"/>
            </a:xfrm>
            <a:custGeom>
              <a:avLst/>
              <a:gdLst/>
              <a:ahLst/>
              <a:cxnLst/>
              <a:rect r="r" b="b" t="t" l="l"/>
              <a:pathLst>
                <a:path h="1727357" w="134659">
                  <a:moveTo>
                    <a:pt x="0" y="0"/>
                  </a:moveTo>
                  <a:lnTo>
                    <a:pt x="134659" y="0"/>
                  </a:lnTo>
                  <a:lnTo>
                    <a:pt x="134659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34659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2291472">
            <a:off x="1665" y="-2606880"/>
            <a:ext cx="511285" cy="6558558"/>
            <a:chOff x="0" y="0"/>
            <a:chExt cx="134659" cy="17273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4659" cy="1727357"/>
            </a:xfrm>
            <a:custGeom>
              <a:avLst/>
              <a:gdLst/>
              <a:ahLst/>
              <a:cxnLst/>
              <a:rect r="r" b="b" t="t" l="l"/>
              <a:pathLst>
                <a:path h="1727357" w="134659">
                  <a:moveTo>
                    <a:pt x="0" y="0"/>
                  </a:moveTo>
                  <a:lnTo>
                    <a:pt x="134659" y="0"/>
                  </a:lnTo>
                  <a:lnTo>
                    <a:pt x="134659" y="1727357"/>
                  </a:lnTo>
                  <a:lnTo>
                    <a:pt x="0" y="172735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34659" cy="176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2291472">
            <a:off x="16230230" y="5579253"/>
            <a:ext cx="939643" cy="7443950"/>
            <a:chOff x="0" y="0"/>
            <a:chExt cx="247478" cy="196054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47478" cy="1960547"/>
            </a:xfrm>
            <a:custGeom>
              <a:avLst/>
              <a:gdLst/>
              <a:ahLst/>
              <a:cxnLst/>
              <a:rect r="r" b="b" t="t" l="l"/>
              <a:pathLst>
                <a:path h="1960547" w="247478">
                  <a:moveTo>
                    <a:pt x="0" y="0"/>
                  </a:moveTo>
                  <a:lnTo>
                    <a:pt x="247478" y="0"/>
                  </a:lnTo>
                  <a:lnTo>
                    <a:pt x="247478" y="1960547"/>
                  </a:lnTo>
                  <a:lnTo>
                    <a:pt x="0" y="1960547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47478" cy="1998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2291472">
            <a:off x="18635507" y="1249040"/>
            <a:ext cx="3086100" cy="15191510"/>
            <a:chOff x="0" y="0"/>
            <a:chExt cx="812800" cy="400105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4001056"/>
            </a:xfrm>
            <a:custGeom>
              <a:avLst/>
              <a:gdLst/>
              <a:ahLst/>
              <a:cxnLst/>
              <a:rect r="r" b="b" t="t" l="l"/>
              <a:pathLst>
                <a:path h="400105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01056"/>
                  </a:lnTo>
                  <a:lnTo>
                    <a:pt x="0" y="4001056"/>
                  </a:lnTo>
                  <a:close/>
                </a:path>
              </a:pathLst>
            </a:custGeom>
            <a:solidFill>
              <a:srgbClr val="6B37F4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812800" cy="4039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9258300"/>
            <a:ext cx="1312593" cy="343143"/>
            <a:chOff x="0" y="0"/>
            <a:chExt cx="1750124" cy="45752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457524" cy="457524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646068" y="0"/>
              <a:ext cx="457524" cy="457524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1292600" y="0"/>
              <a:ext cx="457524" cy="457524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B37F4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DAGuuvO-jYE</dc:identifier>
  <dcterms:modified xsi:type="dcterms:W3CDTF">2011-08-01T06:04:30Z</dcterms:modified>
  <cp:revision>1</cp:revision>
  <dc:title>Social Media Marketing Monthly Report</dc:title>
</cp:coreProperties>
</file>